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astana.epolice.kz/test/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astana.epolice.kz/test/conditions" TargetMode="External"/><Relationship Id="rId2" Type="http://schemas.openxmlformats.org/officeDocument/2006/relationships/hyperlink" Target="https://eduastana.epolice.kz/test/pay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ru-RU" dirty="0" smtClean="0"/>
              <a:t>компьютерное тестирование </a:t>
            </a:r>
            <a:r>
              <a:rPr lang="ru-RU" b="1" dirty="0" smtClean="0">
                <a:solidFill>
                  <a:srgbClr val="00B050"/>
                </a:solidFill>
              </a:rPr>
              <a:t>Е</a:t>
            </a:r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0070C0"/>
                </a:solidFill>
              </a:rPr>
              <a:t>Т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417" r="75862" b="83269"/>
          <a:stretch>
            <a:fillRect/>
          </a:stretch>
        </p:blipFill>
        <p:spPr bwMode="auto">
          <a:xfrm>
            <a:off x="928662" y="3857628"/>
            <a:ext cx="72866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вопросы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История Казахстана – 15</a:t>
            </a:r>
          </a:p>
          <a:p>
            <a:pPr>
              <a:buNone/>
            </a:pPr>
            <a:r>
              <a:rPr lang="ru-RU" dirty="0" smtClean="0"/>
              <a:t>Грамотность чтения – 20</a:t>
            </a:r>
          </a:p>
          <a:p>
            <a:pPr>
              <a:buNone/>
            </a:pPr>
            <a:r>
              <a:rPr lang="ru-RU" dirty="0" smtClean="0"/>
              <a:t>Математическая грамотность – 20 </a:t>
            </a:r>
          </a:p>
          <a:p>
            <a:pPr>
              <a:buNone/>
            </a:pPr>
            <a:r>
              <a:rPr lang="ru-RU" dirty="0" smtClean="0"/>
              <a:t>Профиль 1 и профиль 2 – по 35 (25 с одним, 10 с одним или до трех правильных ответов. Если Вы отметили более 3 ответа, то система подсчитает это как неправильный ответ)</a:t>
            </a:r>
          </a:p>
          <a:p>
            <a:pPr>
              <a:buNone/>
            </a:pPr>
            <a:r>
              <a:rPr lang="ru-RU" dirty="0" smtClean="0"/>
              <a:t>Общих тестовых вопросов - 120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r>
              <a:rPr lang="ru-RU" dirty="0" smtClean="0"/>
              <a:t>Вы можете анализировать пройденное пробное тестирование в котором время неограниченное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9765" r="2818" b="6734"/>
          <a:stretch>
            <a:fillRect/>
          </a:stretch>
        </p:blipFill>
        <p:spPr bwMode="auto">
          <a:xfrm>
            <a:off x="0" y="1643050"/>
            <a:ext cx="91686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42" r="3367" b="6250"/>
          <a:stretch>
            <a:fillRect/>
          </a:stretch>
        </p:blipFill>
        <p:spPr bwMode="auto">
          <a:xfrm>
            <a:off x="-26970" y="1428736"/>
            <a:ext cx="91709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17578" r="2818" b="9179"/>
          <a:stretch>
            <a:fillRect/>
          </a:stretch>
        </p:blipFill>
        <p:spPr bwMode="auto">
          <a:xfrm>
            <a:off x="-128629" y="1714488"/>
            <a:ext cx="92726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ru-RU" dirty="0" smtClean="0"/>
              <a:t>Вы можете увидеть результат каждого предмета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43945" r="31369" b="11133"/>
          <a:stretch>
            <a:fillRect/>
          </a:stretch>
        </p:blipFill>
        <p:spPr bwMode="auto">
          <a:xfrm>
            <a:off x="214282" y="3000372"/>
            <a:ext cx="8929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2471694" cy="3643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Перейти в главную страницу</a:t>
            </a:r>
            <a:br>
              <a:rPr lang="ru-RU" sz="2400" dirty="0" smtClean="0"/>
            </a:br>
            <a:r>
              <a:rPr lang="ru-RU" sz="2400" dirty="0" smtClean="0"/>
              <a:t>Тут мы заметим что наши данные в графике отображается для ежедневного анализа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9414" t="8789" b="6250"/>
          <a:stretch>
            <a:fillRect/>
          </a:stretch>
        </p:blipFill>
        <p:spPr bwMode="auto">
          <a:xfrm>
            <a:off x="2562238" y="357166"/>
            <a:ext cx="658176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 уважением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17" r="75862" b="83269"/>
          <a:stretch>
            <a:fillRect/>
          </a:stretch>
        </p:blipFill>
        <p:spPr bwMode="auto">
          <a:xfrm>
            <a:off x="928662" y="3429000"/>
            <a:ext cx="72866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64347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регистрации нужно перейти по ссылке и зарегистрироваться</a:t>
            </a:r>
            <a:endParaRPr lang="en-US" sz="2400" dirty="0" smtClean="0">
              <a:hlinkClick r:id="rId2"/>
            </a:endParaRPr>
          </a:p>
          <a:p>
            <a:pPr>
              <a:buNone/>
            </a:pPr>
            <a:r>
              <a:rPr lang="en-US" sz="2400" dirty="0" smtClean="0">
                <a:hlinkClick r:id="rId2"/>
              </a:rPr>
              <a:t>eduastana.epolice.kz/test/register</a:t>
            </a:r>
            <a:endParaRPr lang="ru-RU" sz="2400" dirty="0" smtClean="0"/>
          </a:p>
          <a:p>
            <a:r>
              <a:rPr lang="ru-RU" sz="2400" dirty="0" smtClean="0"/>
              <a:t>После успешной регистрации пароль получим в почтовом ящике в котором мы указали при регистрации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5688" t="23437" r="36859" b="6250"/>
          <a:stretch>
            <a:fillRect/>
          </a:stretch>
        </p:blipFill>
        <p:spPr bwMode="auto">
          <a:xfrm>
            <a:off x="5072066" y="1357298"/>
            <a:ext cx="35719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020" t="22461" r="54429" b="46289"/>
          <a:stretch>
            <a:fillRect/>
          </a:stretch>
        </p:blipFill>
        <p:spPr bwMode="auto">
          <a:xfrm>
            <a:off x="857224" y="4714884"/>
            <a:ext cx="3214710" cy="1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Авторизуемся вводя указанную </a:t>
            </a:r>
            <a:r>
              <a:rPr lang="ru-RU" dirty="0" smtClean="0"/>
              <a:t>э</a:t>
            </a:r>
            <a:r>
              <a:rPr lang="ru-RU" dirty="0" smtClean="0"/>
              <a:t>лектронную почту при регистрации и пароль находящаяся в данной почте</a:t>
            </a:r>
          </a:p>
          <a:p>
            <a:r>
              <a:rPr lang="ru-RU" dirty="0" smtClean="0"/>
              <a:t>Нажмите кнопку «Войти»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786" t="32226" r="36859" b="15039"/>
          <a:stretch>
            <a:fillRect/>
          </a:stretch>
        </p:blipFill>
        <p:spPr bwMode="auto">
          <a:xfrm>
            <a:off x="4929190" y="1643050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системе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1600200"/>
            <a:ext cx="250033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мы увидим данные о своем школе и личные данные о ЕНТ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9765" b="12109"/>
          <a:stretch>
            <a:fillRect/>
          </a:stretch>
        </p:blipFill>
        <p:spPr bwMode="auto">
          <a:xfrm>
            <a:off x="357158" y="1142984"/>
            <a:ext cx="6072198" cy="26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585" t="11914" r="1683" b="42187"/>
          <a:stretch>
            <a:fillRect/>
          </a:stretch>
        </p:blipFill>
        <p:spPr bwMode="auto">
          <a:xfrm>
            <a:off x="357158" y="3966792"/>
            <a:ext cx="6057030" cy="159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14327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Оплата для тестирования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того чтобы произвести оплату следует перейти по Ссылке «</a:t>
            </a:r>
            <a:r>
              <a:rPr lang="ru-RU" dirty="0" smtClean="0">
                <a:hlinkClick r:id="rId2"/>
              </a:rPr>
              <a:t>Пополнить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Внимательно ознакомьтесь с </a:t>
            </a:r>
            <a:r>
              <a:rPr lang="ru-RU" dirty="0" smtClean="0">
                <a:hlinkClick r:id="rId3"/>
              </a:rPr>
              <a:t>условиями </a:t>
            </a:r>
            <a:r>
              <a:rPr lang="ru-RU" dirty="0" smtClean="0"/>
              <a:t>данной системы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5256" t="21484" r="26427" b="51172"/>
          <a:stretch>
            <a:fillRect/>
          </a:stretch>
        </p:blipFill>
        <p:spPr bwMode="auto">
          <a:xfrm>
            <a:off x="4204574" y="0"/>
            <a:ext cx="49394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l="24743" t="8984" r="35176" b="8984"/>
          <a:stretch>
            <a:fillRect/>
          </a:stretch>
        </p:blipFill>
        <p:spPr bwMode="auto">
          <a:xfrm>
            <a:off x="4143372" y="1500174"/>
            <a:ext cx="30420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 l="26391" t="36328" r="36274" b="25586"/>
          <a:stretch>
            <a:fillRect/>
          </a:stretch>
        </p:blipFill>
        <p:spPr bwMode="auto">
          <a:xfrm>
            <a:off x="4214810" y="5000636"/>
            <a:ext cx="2928958" cy="16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Пробное тестирование ЕНТ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5614998" cy="4525963"/>
          </a:xfrm>
        </p:spPr>
        <p:txBody>
          <a:bodyPr/>
          <a:lstStyle/>
          <a:p>
            <a:r>
              <a:rPr lang="ru-RU" dirty="0" smtClean="0"/>
              <a:t>Выбрать пункт </a:t>
            </a:r>
            <a:r>
              <a:rPr lang="kk-KZ" dirty="0" smtClean="0"/>
              <a:t>ҰБТ/ЕНТ</a:t>
            </a:r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Выбрать </a:t>
            </a:r>
            <a:r>
              <a:rPr lang="ru-RU" dirty="0" smtClean="0"/>
              <a:t>первый и второй профильные предметы</a:t>
            </a:r>
          </a:p>
          <a:p>
            <a:r>
              <a:rPr lang="ru-RU" dirty="0" smtClean="0"/>
              <a:t>Выбрать язык</a:t>
            </a:r>
          </a:p>
          <a:p>
            <a:r>
              <a:rPr lang="ru-RU" dirty="0" smtClean="0"/>
              <a:t>Нажать кнопку </a:t>
            </a:r>
            <a:r>
              <a:rPr lang="kk-KZ" dirty="0" smtClean="0"/>
              <a:t>Бастау/Начать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73609" t="75391" r="3331" b="14843"/>
          <a:stretch>
            <a:fillRect/>
          </a:stretch>
        </p:blipFill>
        <p:spPr bwMode="auto">
          <a:xfrm>
            <a:off x="714348" y="1571612"/>
            <a:ext cx="4286248" cy="102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36274" t="12890" r="37372" b="50977"/>
          <a:stretch>
            <a:fillRect/>
          </a:stretch>
        </p:blipFill>
        <p:spPr bwMode="auto">
          <a:xfrm>
            <a:off x="4857752" y="3286124"/>
            <a:ext cx="4071966" cy="313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 время тестирования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18573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 время тестирования проводится видеонаблюдение со стороны системы</a:t>
            </a:r>
          </a:p>
          <a:p>
            <a:r>
              <a:rPr lang="ru-RU" dirty="0" smtClean="0"/>
              <a:t>Разрешается пользоваться  таблицей Менделеева и калькулятором (ниже справа угла)</a:t>
            </a:r>
          </a:p>
          <a:p>
            <a:r>
              <a:rPr lang="ru-RU" dirty="0" smtClean="0"/>
              <a:t>Не разрешается закрыть текущую вкладка пока Вы не завершили и не просмотрели результаты текущего теста</a:t>
            </a:r>
          </a:p>
          <a:p>
            <a:r>
              <a:rPr lang="ru-RU" dirty="0" smtClean="0"/>
              <a:t>Для ЕНТ после 240 мин система автоматически завершает Ваше тестирование или Вы сами можете завершить нажав кнопку «Завершить» и  покажет результаты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8789" b="6250"/>
          <a:stretch>
            <a:fillRect/>
          </a:stretch>
        </p:blipFill>
        <p:spPr bwMode="auto">
          <a:xfrm>
            <a:off x="785786" y="3270454"/>
            <a:ext cx="7510456" cy="35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 время тестирования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9765" r="1171" b="6250"/>
          <a:stretch>
            <a:fillRect/>
          </a:stretch>
        </p:blipFill>
        <p:spPr bwMode="auto">
          <a:xfrm>
            <a:off x="0" y="1734329"/>
            <a:ext cx="8929718" cy="42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 время тестирования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8789" b="6250"/>
          <a:stretch>
            <a:fillRect/>
          </a:stretch>
        </p:blipFill>
        <p:spPr bwMode="auto">
          <a:xfrm>
            <a:off x="21204" y="1714488"/>
            <a:ext cx="91227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249</Words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Online компьютерное тестирование ЕНТ</vt:lpstr>
      <vt:lpstr>Регистрация</vt:lpstr>
      <vt:lpstr>Авторизация</vt:lpstr>
      <vt:lpstr>В системе</vt:lpstr>
      <vt:lpstr>Оплата для тестирования</vt:lpstr>
      <vt:lpstr>Пробное тестирование ЕНТ</vt:lpstr>
      <vt:lpstr>Во время тестирования</vt:lpstr>
      <vt:lpstr>Во время тестирования</vt:lpstr>
      <vt:lpstr>Во время тестирования</vt:lpstr>
      <vt:lpstr>Тестовые вопросы</vt:lpstr>
      <vt:lpstr>Анализ</vt:lpstr>
      <vt:lpstr>Анализ</vt:lpstr>
      <vt:lpstr>Анализ</vt:lpstr>
      <vt:lpstr>Анализ</vt:lpstr>
      <vt:lpstr>Результат</vt:lpstr>
      <vt:lpstr>Перейти в главную страницу Тут мы заметим что наши данные в графике отображается для ежедневного анализа</vt:lpstr>
      <vt:lpstr>Благодарю за внимание   с уважением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компьютерное тестирование</dc:title>
  <dc:creator>m.kurvanbayev</dc:creator>
  <cp:lastModifiedBy>m.kurvanbayev</cp:lastModifiedBy>
  <cp:revision>6</cp:revision>
  <dcterms:created xsi:type="dcterms:W3CDTF">2021-02-18T02:36:52Z</dcterms:created>
  <dcterms:modified xsi:type="dcterms:W3CDTF">2021-02-18T03:28:01Z</dcterms:modified>
</cp:coreProperties>
</file>